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61" r:id="rId12"/>
    <p:sldId id="257" r:id="rId13"/>
    <p:sldId id="258" r:id="rId14"/>
    <p:sldId id="259" r:id="rId15"/>
    <p:sldId id="270" r:id="rId16"/>
    <p:sldId id="260" r:id="rId17"/>
    <p:sldId id="268" r:id="rId18"/>
    <p:sldId id="266" r:id="rId19"/>
    <p:sldId id="267" r:id="rId20"/>
    <p:sldId id="263" r:id="rId21"/>
    <p:sldId id="262" r:id="rId22"/>
    <p:sldId id="264" r:id="rId2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3399"/>
    <a:srgbClr val="9933FF"/>
    <a:srgbClr val="CC0066"/>
    <a:srgbClr val="CC0000"/>
    <a:srgbClr val="FF33CC"/>
    <a:srgbClr val="800080"/>
    <a:srgbClr val="990099"/>
    <a:srgbClr val="FF0066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59" autoAdjust="0"/>
    <p:restoredTop sz="94660"/>
  </p:normalViewPr>
  <p:slideViewPr>
    <p:cSldViewPr>
      <p:cViewPr>
        <p:scale>
          <a:sx n="25" d="100"/>
          <a:sy n="25" d="100"/>
        </p:scale>
        <p:origin x="-1622" y="-42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5918-DED4-46C1-B3DE-FF094446F83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D99F-108D-44D4-BAEF-69BBF7CA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48680" y="827584"/>
            <a:ext cx="5929354" cy="2232248"/>
          </a:xfrm>
          <a:prstGeom prst="ellipseRibbon2">
            <a:avLst>
              <a:gd name="adj1" fmla="val 48659"/>
              <a:gd name="adj2" fmla="val 69130"/>
              <a:gd name="adj3" fmla="val 37735"/>
            </a:avLst>
          </a:prstGeom>
          <a:solidFill>
            <a:srgbClr val="CC0000">
              <a:alpha val="92157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Еськова Нина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Григорьевна 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728" y="6804248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1954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00" y="3131840"/>
            <a:ext cx="3861048" cy="333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841428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Гусева Екатерина Владимировна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1998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фото_0003.jpg"/>
          <p:cNvPicPr>
            <a:picLocks noChangeAspect="1"/>
          </p:cNvPicPr>
          <p:nvPr/>
        </p:nvPicPr>
        <p:blipFill>
          <a:blip r:embed="rId3" cstate="print"/>
          <a:srcRect l="11333" t="71094" r="73200" b="12500"/>
          <a:stretch>
            <a:fillRect/>
          </a:stretch>
        </p:blipFill>
        <p:spPr>
          <a:xfrm rot="10800000">
            <a:off x="2060848" y="2195736"/>
            <a:ext cx="2952771" cy="4429156"/>
          </a:xfrm>
          <a:prstGeom prst="roundRect">
            <a:avLst/>
          </a:prstGeom>
          <a:ln w="762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Зарифова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Ряшитовна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736" y="7020272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2000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3" cstate="print"/>
          <a:srcRect l="8120" t="53150" r="58665" b="18500"/>
          <a:stretch>
            <a:fillRect/>
          </a:stretch>
        </p:blipFill>
        <p:spPr>
          <a:xfrm>
            <a:off x="1700808" y="2267744"/>
            <a:ext cx="3578111" cy="4572032"/>
          </a:xfrm>
          <a:prstGeom prst="round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pic>
        <p:nvPicPr>
          <p:cNvPr id="8" name="Рисунок 7" descr="2OLQ4bQNJT8.jpg"/>
          <p:cNvPicPr>
            <a:picLocks noChangeAspect="1"/>
          </p:cNvPicPr>
          <p:nvPr/>
        </p:nvPicPr>
        <p:blipFill>
          <a:blip r:embed="rId3" cstate="print"/>
          <a:srcRect l="5519" t="22656" r="19419" b="27344"/>
          <a:stretch>
            <a:fillRect/>
          </a:stretch>
        </p:blipFill>
        <p:spPr>
          <a:xfrm>
            <a:off x="1571612" y="2214546"/>
            <a:ext cx="3797376" cy="4500594"/>
          </a:xfrm>
          <a:prstGeom prst="roundRect">
            <a:avLst/>
          </a:prstGeom>
          <a:ln w="76200" cmpd="tri">
            <a:solidFill>
              <a:srgbClr val="00B050"/>
            </a:solidFill>
          </a:ln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13436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Нестерихина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Юлия Михайловна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2003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Рожкова Елена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Николаевна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736" y="7020272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2007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oVxZBcoqFp8.jpg"/>
          <p:cNvPicPr>
            <a:picLocks noChangeAspect="1"/>
          </p:cNvPicPr>
          <p:nvPr/>
        </p:nvPicPr>
        <p:blipFill>
          <a:blip r:embed="rId3" cstate="print"/>
          <a:srcRect l="12500" r="19791" b="5636"/>
          <a:stretch>
            <a:fillRect/>
          </a:stretch>
        </p:blipFill>
        <p:spPr>
          <a:xfrm>
            <a:off x="1628800" y="2267744"/>
            <a:ext cx="3590400" cy="4572032"/>
          </a:xfrm>
          <a:prstGeom prst="roundRect">
            <a:avLst/>
          </a:prstGeom>
          <a:ln w="76200" cmpd="thinThick">
            <a:solidFill>
              <a:srgbClr val="99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841428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Спиридонова Мария Павловна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7000892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2008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TZMJLEPwnkw.jpg"/>
          <p:cNvPicPr>
            <a:picLocks noChangeAspect="1"/>
          </p:cNvPicPr>
          <p:nvPr/>
        </p:nvPicPr>
        <p:blipFill>
          <a:blip r:embed="rId3" cstate="print"/>
          <a:srcRect l="16847" t="12484" r="26998" b="42929"/>
          <a:stretch>
            <a:fillRect/>
          </a:stretch>
        </p:blipFill>
        <p:spPr>
          <a:xfrm>
            <a:off x="1571612" y="2143108"/>
            <a:ext cx="3771926" cy="4714908"/>
          </a:xfrm>
          <a:prstGeom prst="roundRect">
            <a:avLst/>
          </a:prstGeom>
          <a:ln w="76200" cmpd="thinThick"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2143140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Гусева Елена Владимировна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143768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золотой медалью   1999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фото.jpg"/>
          <p:cNvPicPr>
            <a:picLocks noChangeAspect="1"/>
          </p:cNvPicPr>
          <p:nvPr/>
        </p:nvPicPr>
        <p:blipFill>
          <a:blip r:embed="rId3" cstate="print"/>
          <a:srcRect l="31219" t="32031" r="26799" b="26562"/>
          <a:stretch>
            <a:fillRect/>
          </a:stretch>
        </p:blipFill>
        <p:spPr>
          <a:xfrm rot="10800000">
            <a:off x="1857364" y="2357422"/>
            <a:ext cx="3329281" cy="4643470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642918" y="571472"/>
            <a:ext cx="5929354" cy="1928826"/>
          </a:xfrm>
          <a:prstGeom prst="ellipseRibbon2">
            <a:avLst>
              <a:gd name="adj1" fmla="val 43734"/>
              <a:gd name="adj2" fmla="val 69130"/>
              <a:gd name="adj3" fmla="val 37735"/>
            </a:avLst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Стаканов Евгения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072330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золотой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2006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x_0d33843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802" y="2071670"/>
            <a:ext cx="3190875" cy="4762500"/>
          </a:xfrm>
          <a:prstGeom prst="roundRect">
            <a:avLst/>
          </a:prstGeom>
          <a:ln w="76200" cmpd="thickThin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2143140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Степанова Александра Олеговна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000892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 в учении»  2010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Стаканова.jpg"/>
          <p:cNvPicPr>
            <a:picLocks noChangeAspect="1"/>
          </p:cNvPicPr>
          <p:nvPr/>
        </p:nvPicPr>
        <p:blipFill>
          <a:blip r:embed="rId3" cstate="print"/>
          <a:srcRect t="21643" b="19531"/>
          <a:stretch>
            <a:fillRect/>
          </a:stretch>
        </p:blipFill>
        <p:spPr>
          <a:xfrm>
            <a:off x="1700808" y="2123728"/>
            <a:ext cx="3612404" cy="46085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2286016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Ремизова Татьяна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728" y="7092280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успехи» в учении  2011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ct3U9uWnJ9M.jpg"/>
          <p:cNvPicPr>
            <a:picLocks noChangeAspect="1"/>
          </p:cNvPicPr>
          <p:nvPr/>
        </p:nvPicPr>
        <p:blipFill>
          <a:blip r:embed="rId3" cstate="print"/>
          <a:srcRect l="8657" r="16925" b="35825"/>
          <a:stretch>
            <a:fillRect/>
          </a:stretch>
        </p:blipFill>
        <p:spPr>
          <a:xfrm>
            <a:off x="1857364" y="2398246"/>
            <a:ext cx="3484814" cy="4507743"/>
          </a:xfrm>
          <a:prstGeom prst="round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857388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Смолина Яна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Геннадьевна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000892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 в учении»  2013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-swRbU-GoY4.jpg"/>
          <p:cNvPicPr>
            <a:picLocks noChangeAspect="1"/>
          </p:cNvPicPr>
          <p:nvPr/>
        </p:nvPicPr>
        <p:blipFill>
          <a:blip r:embed="rId3" cstate="print"/>
          <a:srcRect l="18107" t="5901" r="15744" b="47539"/>
          <a:stretch>
            <a:fillRect/>
          </a:stretch>
        </p:blipFill>
        <p:spPr>
          <a:xfrm>
            <a:off x="1484784" y="2267744"/>
            <a:ext cx="4160327" cy="439248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Рыжакова Галина Васильевна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736" y="7092280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1960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016.jpg"/>
          <p:cNvPicPr>
            <a:picLocks noChangeAspect="1"/>
          </p:cNvPicPr>
          <p:nvPr/>
        </p:nvPicPr>
        <p:blipFill>
          <a:blip r:embed="rId3" cstate="print"/>
          <a:srcRect l="65885" t="3801" r="15341" b="80449"/>
          <a:stretch>
            <a:fillRect/>
          </a:stretch>
        </p:blipFill>
        <p:spPr>
          <a:xfrm>
            <a:off x="1772816" y="2267744"/>
            <a:ext cx="3528392" cy="4631015"/>
          </a:xfrm>
          <a:prstGeom prst="roundRect">
            <a:avLst/>
          </a:prstGeom>
          <a:ln w="762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841428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Спиридонова Александра Павловна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o6X0R6gCzg.jpg"/>
          <p:cNvPicPr>
            <a:picLocks noChangeAspect="1"/>
          </p:cNvPicPr>
          <p:nvPr/>
        </p:nvPicPr>
        <p:blipFill>
          <a:blip r:embed="rId3" cstate="print"/>
          <a:srcRect l="29863" t="16925" r="18018" b="35825"/>
          <a:stretch>
            <a:fillRect/>
          </a:stretch>
        </p:blipFill>
        <p:spPr>
          <a:xfrm>
            <a:off x="1772816" y="2051720"/>
            <a:ext cx="3528392" cy="4811444"/>
          </a:xfrm>
          <a:prstGeom prst="roundRect">
            <a:avLst/>
          </a:prstGeom>
          <a:ln w="76200" cmpd="thinThick">
            <a:solidFill>
              <a:srgbClr val="FF006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00108" y="7000892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 в учении»  2016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714512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Масленникова Татьяна Игоревна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000892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 в учении»   2015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i_1.jpg"/>
          <p:cNvPicPr>
            <a:picLocks noChangeAspect="1"/>
          </p:cNvPicPr>
          <p:nvPr/>
        </p:nvPicPr>
        <p:blipFill>
          <a:blip r:embed="rId3" cstate="print"/>
          <a:srcRect l="14563" t="12988" r="22832" b="36613"/>
          <a:stretch>
            <a:fillRect/>
          </a:stretch>
        </p:blipFill>
        <p:spPr>
          <a:xfrm>
            <a:off x="1556792" y="2195736"/>
            <a:ext cx="3816424" cy="4608512"/>
          </a:xfrm>
          <a:prstGeom prst="roundRect">
            <a:avLst/>
          </a:prstGeom>
          <a:ln w="76200">
            <a:solidFill>
              <a:srgbClr val="99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714512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Грешнева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Евгения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8" y="7000892"/>
            <a:ext cx="5000660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медалью «За особые успехи  в учении»   2016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5kimsA0jMCs.jpg"/>
          <p:cNvPicPr>
            <a:picLocks noChangeAspect="1"/>
          </p:cNvPicPr>
          <p:nvPr/>
        </p:nvPicPr>
        <p:blipFill>
          <a:blip r:embed="rId3" cstate="print"/>
          <a:srcRect l="24302" t="31888" r="5946" b="12987"/>
          <a:stretch>
            <a:fillRect/>
          </a:stretch>
        </p:blipFill>
        <p:spPr>
          <a:xfrm>
            <a:off x="1628800" y="2051720"/>
            <a:ext cx="3888432" cy="4775267"/>
          </a:xfrm>
          <a:prstGeom prst="roundRect">
            <a:avLst/>
          </a:prstGeom>
          <a:ln w="76200" cmpd="thinThick">
            <a:solidFill>
              <a:srgbClr val="99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48680" y="899592"/>
            <a:ext cx="5929354" cy="2088232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99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Белухина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Нина Михайловна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1963 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i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00" y="2555776"/>
            <a:ext cx="379662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Кирина Нина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Васильевна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1965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image_image_142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2483768"/>
            <a:ext cx="450050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13436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Чуранов Георгий Геннадьевич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1965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Чура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2267744"/>
            <a:ext cx="3756373" cy="4409157"/>
          </a:xfrm>
          <a:prstGeom prst="roundRect">
            <a:avLst/>
          </a:prstGeom>
          <a:ln w="76200">
            <a:solidFill>
              <a:srgbClr val="33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857388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Самарин Михаил Васильевич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1966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фото_0002.jpg"/>
          <p:cNvPicPr>
            <a:picLocks noChangeAspect="1"/>
          </p:cNvPicPr>
          <p:nvPr/>
        </p:nvPicPr>
        <p:blipFill>
          <a:blip r:embed="rId3" cstate="print"/>
          <a:srcRect l="14647" t="57031" r="64362" b="18750"/>
          <a:stretch>
            <a:fillRect/>
          </a:stretch>
        </p:blipFill>
        <p:spPr>
          <a:xfrm rot="10800000">
            <a:off x="2000240" y="2071670"/>
            <a:ext cx="3084944" cy="4662270"/>
          </a:xfrm>
          <a:prstGeom prst="roundRect">
            <a:avLst/>
          </a:prstGeom>
          <a:ln w="76200">
            <a:solidFill>
              <a:srgbClr val="9933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Галахова Наталия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1967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Рисунок 10" descr="черни-ьница-и-перо-40041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2555776"/>
            <a:ext cx="464436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85444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Самарин Юрий Васильевич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 серебряной медалью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1967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фото_0001.jpg"/>
          <p:cNvPicPr>
            <a:picLocks noChangeAspect="1"/>
          </p:cNvPicPr>
          <p:nvPr/>
        </p:nvPicPr>
        <p:blipFill>
          <a:blip r:embed="rId3" cstate="print"/>
          <a:srcRect l="32663" t="40625" r="42114" b="38510"/>
          <a:stretch>
            <a:fillRect/>
          </a:stretch>
        </p:blipFill>
        <p:spPr>
          <a:xfrm rot="10800000">
            <a:off x="1643050" y="2285984"/>
            <a:ext cx="3786214" cy="4429156"/>
          </a:xfrm>
          <a:prstGeom prst="roundRect">
            <a:avLst/>
          </a:prstGeom>
          <a:ln w="762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6.userapi.com/c857720/v857720040/ef02f/5kimsA0jMCs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6063150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Круглая лента лицом вверх 9"/>
          <p:cNvSpPr/>
          <p:nvPr/>
        </p:nvSpPr>
        <p:spPr>
          <a:xfrm>
            <a:off x="571480" y="714348"/>
            <a:ext cx="5929354" cy="1913436"/>
          </a:xfrm>
          <a:prstGeom prst="ellipseRibbon2">
            <a:avLst>
              <a:gd name="adj1" fmla="val 47341"/>
              <a:gd name="adj2" fmla="val 69130"/>
              <a:gd name="adj3" fmla="val 37735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Мухина Наталья Николаевна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46" y="6929454"/>
            <a:ext cx="50006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Награждена серебряной медалью 1997 год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338" name="AutoShape 2" descr="https://sun9-35.userapi.com/c854124/v854124419/1718eb/lFE58nNBgn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un9-35.userapi.com/c854124/v854124419/1718eb/lFE58nNBgn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lFE58nNBgnk.jpg"/>
          <p:cNvPicPr>
            <a:picLocks noChangeAspect="1"/>
          </p:cNvPicPr>
          <p:nvPr/>
        </p:nvPicPr>
        <p:blipFill>
          <a:blip r:embed="rId3" cstate="print"/>
          <a:srcRect l="30208" r="18750" b="21094"/>
          <a:stretch>
            <a:fillRect/>
          </a:stretch>
        </p:blipFill>
        <p:spPr>
          <a:xfrm>
            <a:off x="1571612" y="2214546"/>
            <a:ext cx="3975294" cy="4429156"/>
          </a:xfrm>
          <a:prstGeom prst="round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215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ирина</cp:lastModifiedBy>
  <cp:revision>29</cp:revision>
  <dcterms:created xsi:type="dcterms:W3CDTF">2019-11-19T12:13:28Z</dcterms:created>
  <dcterms:modified xsi:type="dcterms:W3CDTF">2019-11-27T06:35:34Z</dcterms:modified>
</cp:coreProperties>
</file>